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9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FB552-AECD-654E-8B02-A12F4408428B}" type="datetimeFigureOut">
              <a:rPr lang="en-US" smtClean="0"/>
              <a:t>11/12/23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43807-12BC-2944-B2BD-8EC1C93FE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2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FD928-B4C3-53CF-DD47-0FCAF8C86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7CAD3-3AEB-1906-7EC7-8A8C70EC21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DBF61-9F81-B478-DC6A-C812552AA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E062-46C0-2ADA-A86E-BEB37D2B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5FE7F-60FF-02FA-D140-5EF4912B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34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8672-9298-5FB0-77C9-34249C2C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556AB-AC27-2947-B4AD-AA27FE6221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01EAC-893D-DA26-6849-505FA9AA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50AFB-19F9-0203-A267-E552D2FD9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F3125-B73E-3DAE-6ED0-498BAC4B9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093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33AAD0-052F-E757-5413-87E3E258F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A16EA-DB8D-B206-472E-D09E72C10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318EE-00FF-353B-E75E-33849158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024C3-72DB-3778-2740-4B1E94BB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08E68-5E2C-5CC5-ACDD-E01C533F5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4746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24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0038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419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805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554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943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7581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087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B03DF-C396-B3A3-5599-165842CAB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B83C9-FD2E-2311-2040-E8ABDBB8C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21F52-CAC7-1770-4139-E173CE84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68DBE-20EE-A125-88D3-446AA6B2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CA51A-A7DB-F90F-70CD-0E649E34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6445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521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329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15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A413B-2447-B1C0-1B0D-AF9FD074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4AD65-E7F8-F306-95FA-90A8E158CF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148452-CBCE-1F01-05E6-5F7760E8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8755D-D9C8-0DF1-2408-D6947FAB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5B04E-E690-BFCE-E64C-8B1A151D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395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DBE02-35E5-2C80-F39A-C6B3CD4D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B2A13-ADED-1828-87FF-EA9DE2612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EFA7E4-C9A1-1D77-A0F7-3D27B5449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91B29-E4ED-2486-8B53-1C813A66F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08D85-96E6-119C-3CC6-83FBE883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3B265-36BE-EF0C-847F-DD467168D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7044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1961B-9CAB-0E61-C791-C8EFEBDA2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06565-60EC-58A0-37B1-D0F1A90B7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08071-CF41-640C-A8C1-92A816769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C22B3-1ED6-DF0D-C2BF-AC14DA0CC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FD4EC5-6538-C02F-74DB-1AE6F8951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1603B-88D6-2919-9CAE-F116039B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3E88C8-923C-5569-125B-06BA16CA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5FFF11-9A69-D0E8-4502-7FDD7604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928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403E-F216-20F8-14DB-824A7B800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530CC6-08D2-D9E2-901B-160EA592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51929A-060C-552C-A09A-E68A32061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936B3-5A82-73F1-84B6-F14C332C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900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925F8-C8D7-89F0-B0B3-CBDDB9D01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7829BD-5854-5A4D-B224-5A1E5D9C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F5E34-1D32-4FAB-4882-9FE0A6918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45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9C41-6620-B089-0254-423C073A4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EF12E-6C7C-985D-B293-FC42DC40F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08222-6E2F-21D6-3776-AA575B1E7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AA3BA-BBB2-D97B-E589-576E9AA28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014C6-D607-2390-4EAA-EDD8A04F4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D97027-AAE7-8AF1-2A90-2013B9CD7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794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AC5B-0BBA-DEB8-5E11-67968593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C40C2-6DD8-DC5E-E067-4F9D8FC41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BED02-E608-7966-0305-DB0E1A762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FC8C3-A2DB-71D6-165D-CBCCC1258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DE6A8-809B-0E65-0F08-D97EEFDF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69EE6-D07A-85B6-0587-19D86C9A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317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EEA8B5-9E4C-C13B-FAFA-176B2C21A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7159AB-4574-0CB7-E05A-B6DB520C2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562D3-FC0A-0F80-C36E-045981F5E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A3D6-4164-47C8-BE07-3C751AD1EADB}" type="datetimeFigureOut">
              <a:rPr lang="en-SG" smtClean="0"/>
              <a:t>12/11/23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74BD6-8CE0-9278-B753-E7D684EB3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30B38-9254-3BE7-B4F7-DD112A694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91290-34FC-4818-B8BC-C16C6C85E6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473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423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527CB-4CBE-627B-E12B-C238B4ADF4AA}"/>
              </a:ext>
            </a:extLst>
          </p:cNvPr>
          <p:cNvSpPr txBox="1"/>
          <p:nvPr/>
        </p:nvSpPr>
        <p:spPr>
          <a:xfrm>
            <a:off x="447040" y="2202339"/>
            <a:ext cx="5090160" cy="1373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000" b="1" dirty="0">
                <a:effectLst/>
              </a:rPr>
              <a:t>Overcoming Unbelief</a:t>
            </a:r>
            <a:endParaRPr lang="en-US" sz="30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600" dirty="0">
                <a:effectLst/>
              </a:rPr>
              <a:t>Five stumbling blocks to faith in Christ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</a:rPr>
              <a:t> John 5:30-47</a:t>
            </a:r>
          </a:p>
        </p:txBody>
      </p:sp>
      <p:pic>
        <p:nvPicPr>
          <p:cNvPr id="1028" name="Picture 4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0E9ED881-6915-1E8D-0810-588DA46DD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1148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68E65D-1673-637B-F19E-3D960555A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6" y="5813401"/>
            <a:ext cx="12190664" cy="104459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121907" tIns="60953" rIns="121907" bIns="60953" anchor="ctr"/>
          <a:lstStyle/>
          <a:p>
            <a:pPr algn="ctr" defTabSz="1219036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Dr. Jim Harmeling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Crossroads International Church Singapore • CICFamily.com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405302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notes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8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A98F65E8-FE36-BD0F-8F37-81EC71CEC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2348DD-674B-9FC9-9DD5-466AFD4B3BD3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C53749-95E1-E852-C411-C682F67FBAD5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EFEFE"/>
                </a:solidFill>
                <a:effectLst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lang="en-SG" sz="3600" dirty="0">
              <a:solidFill>
                <a:srgbClr val="000000"/>
              </a:solidFill>
              <a:effectLst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30C1B-58E8-5948-8EAD-2B19259822D0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EFEFE"/>
                </a:solidFill>
                <a:effectLst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lang="en-SG" sz="14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138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1527CB-4CBE-627B-E12B-C238B4ADF4AA}"/>
              </a:ext>
            </a:extLst>
          </p:cNvPr>
          <p:cNvSpPr txBox="1"/>
          <p:nvPr/>
        </p:nvSpPr>
        <p:spPr>
          <a:xfrm>
            <a:off x="447040" y="2202339"/>
            <a:ext cx="5090160" cy="13739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000" b="1" dirty="0">
                <a:effectLst/>
              </a:rPr>
              <a:t>Overcoming Unbelief</a:t>
            </a:r>
            <a:endParaRPr lang="en-US" sz="3000" dirty="0">
              <a:effectLst/>
            </a:endParaRP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600" dirty="0"/>
              <a:t> </a:t>
            </a:r>
            <a:r>
              <a:rPr lang="en-US" sz="2600" dirty="0">
                <a:effectLst/>
              </a:rPr>
              <a:t>Five stumbling blocks to faith in Christ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effectLst/>
              </a:rPr>
              <a:t> John 5:30-47</a:t>
            </a:r>
          </a:p>
        </p:txBody>
      </p:sp>
      <p:pic>
        <p:nvPicPr>
          <p:cNvPr id="1028" name="Picture 4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0E9ED881-6915-1E8D-0810-588DA46DD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11488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0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1DC6E-5C71-28C9-1453-3604D16E66BE}"/>
              </a:ext>
            </a:extLst>
          </p:cNvPr>
          <p:cNvSpPr txBox="1"/>
          <p:nvPr/>
        </p:nvSpPr>
        <p:spPr>
          <a:xfrm>
            <a:off x="375920" y="1571660"/>
            <a:ext cx="11440160" cy="498457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Deuteronomy 17:6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the evidence of two witnesses or of three witnesses the one who is to die shall be put to death; a person shall not be put to death on the evidence of one witness.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Matthew 18:15-16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brother sins against you, go and tell him his fault, between you and him alone. If he listens to you, you have gained your brother. </a:t>
            </a:r>
            <a:r>
              <a:rPr lang="en-US" sz="2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if he does not listen, take one or two others along with you, that every charge may be established by the evidence of two or three witnesses.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DB00B1-B99F-71A8-A720-E00E9146A9A6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3174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1DC6E-5C71-28C9-1453-3604D16E66BE}"/>
              </a:ext>
            </a:extLst>
          </p:cNvPr>
          <p:cNvSpPr txBox="1"/>
          <p:nvPr/>
        </p:nvSpPr>
        <p:spPr>
          <a:xfrm>
            <a:off x="375920" y="1510824"/>
            <a:ext cx="11440160" cy="16523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Timothy 5:19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not admit a charge against an elder except on the evidence of two or three witnesses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8F515C-BCC9-5402-1944-8BC6C6C71FCC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3333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256B8-BEF7-1264-46AA-F6D4093DE63E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7C916-F541-885D-F468-5DAE15A41BF2}"/>
              </a:ext>
            </a:extLst>
          </p:cNvPr>
          <p:cNvSpPr txBox="1"/>
          <p:nvPr/>
        </p:nvSpPr>
        <p:spPr>
          <a:xfrm>
            <a:off x="213360" y="1406285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2: The claims of lack of evidence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(v. 36)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E645E-0DB8-7565-B228-886EEAA719C9}"/>
              </a:ext>
            </a:extLst>
          </p:cNvPr>
          <p:cNvSpPr txBox="1"/>
          <p:nvPr/>
        </p:nvSpPr>
        <p:spPr>
          <a:xfrm>
            <a:off x="213360" y="2247783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3: Personal religious works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37-40)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B09DF-62BD-0DAB-92EE-31429000628A}"/>
              </a:ext>
            </a:extLst>
          </p:cNvPr>
          <p:cNvSpPr txBox="1"/>
          <p:nvPr/>
        </p:nvSpPr>
        <p:spPr>
          <a:xfrm>
            <a:off x="213360" y="3074544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4: False teachers who appeal to pride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41-44)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16105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poster Syndrome: 8 Ways to Deal With It Before It Hinders Your Success">
            <a:extLst>
              <a:ext uri="{FF2B5EF4-FFF2-40B4-BE49-F238E27FC236}">
                <a16:creationId xmlns:a16="http://schemas.microsoft.com/office/drawing/2014/main" id="{8DD76CA2-25B1-33FB-268A-E1ED588E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3" y="1533525"/>
            <a:ext cx="5695950" cy="3790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61E174-3531-DF54-6422-2FD24ABF96EF}"/>
              </a:ext>
            </a:extLst>
          </p:cNvPr>
          <p:cNvSpPr txBox="1"/>
          <p:nvPr/>
        </p:nvSpPr>
        <p:spPr>
          <a:xfrm>
            <a:off x="6329680" y="351459"/>
            <a:ext cx="5695950" cy="6112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“Why do men follow impostors? Because they are ‘men whose claims correspond with men’s own desires.’ The impostors came promising empires and victory and material prosperity; Jesus came offering a Cross. The characteristic of the impostor is the offer of the easy way; Jesus offered men the hard way of God. The impostors perished and Christ lives on.”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 Barclay</a:t>
            </a:r>
            <a:endParaRPr lang="en-S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n Stumbling Blocks and Being Strong (Sometimes) | By Common Consent, a  Mormon Blog">
            <a:extLst>
              <a:ext uri="{FF2B5EF4-FFF2-40B4-BE49-F238E27FC236}">
                <a16:creationId xmlns:a16="http://schemas.microsoft.com/office/drawing/2014/main" id="{D33CF43E-B3D4-D661-4E70-8948967A0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841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E4256B8-BEF7-1264-46AA-F6D4093DE63E}"/>
              </a:ext>
            </a:extLst>
          </p:cNvPr>
          <p:cNvSpPr txBox="1"/>
          <p:nvPr/>
        </p:nvSpPr>
        <p:spPr>
          <a:xfrm>
            <a:off x="213360" y="564787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1: The opinions of respected people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30-35)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C7C916-F541-885D-F468-5DAE15A41BF2}"/>
              </a:ext>
            </a:extLst>
          </p:cNvPr>
          <p:cNvSpPr txBox="1"/>
          <p:nvPr/>
        </p:nvSpPr>
        <p:spPr>
          <a:xfrm>
            <a:off x="213360" y="1406285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2: The claims of lack of evidence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(v. 36)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5E645E-0DB8-7565-B228-886EEAA719C9}"/>
              </a:ext>
            </a:extLst>
          </p:cNvPr>
          <p:cNvSpPr txBox="1"/>
          <p:nvPr/>
        </p:nvSpPr>
        <p:spPr>
          <a:xfrm>
            <a:off x="213360" y="2247783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3: Personal religious works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37-40)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2B09DF-62BD-0DAB-92EE-31429000628A}"/>
              </a:ext>
            </a:extLst>
          </p:cNvPr>
          <p:cNvSpPr txBox="1"/>
          <p:nvPr/>
        </p:nvSpPr>
        <p:spPr>
          <a:xfrm>
            <a:off x="213360" y="3074544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4: False teachers who appeal to pride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41-44)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98F89-2C4E-912B-2EF4-E69AFC9C4E95}"/>
              </a:ext>
            </a:extLst>
          </p:cNvPr>
          <p:cNvSpPr txBox="1"/>
          <p:nvPr/>
        </p:nvSpPr>
        <p:spPr>
          <a:xfrm>
            <a:off x="213360" y="3901305"/>
            <a:ext cx="9550400" cy="5559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</a:pPr>
            <a:r>
              <a:rPr lang="en-US" sz="2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Stumbling Block 5: Ignoring sin and God’s forgiveness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 Unicode MS"/>
              </a:rPr>
              <a:t> (vs. 45-47)</a:t>
            </a:r>
            <a:endParaRPr lang="en-SG" sz="2800" dirty="0">
              <a:solidFill>
                <a:srgbClr val="000000"/>
              </a:solidFill>
              <a:effectLst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21133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448</Words>
  <Application>Microsoft Macintosh PowerPoint</Application>
  <PresentationFormat>Widescreen</PresentationFormat>
  <Paragraphs>38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Californian FB</vt:lpstr>
      <vt:lpstr>Helvetica</vt:lpstr>
      <vt:lpstr>Times New Roman</vt:lpstr>
      <vt:lpstr>Wingdings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NT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3</cp:revision>
  <dcterms:created xsi:type="dcterms:W3CDTF">2023-11-09T04:08:30Z</dcterms:created>
  <dcterms:modified xsi:type="dcterms:W3CDTF">2023-11-12T05:53:57Z</dcterms:modified>
</cp:coreProperties>
</file>